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9" r:id="rId2"/>
    <p:sldId id="303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004A76"/>
    <a:srgbClr val="F6B350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E0D6A-35FE-44F5-A062-1A8E91D3A785}" v="9" dt="2020-04-28T07:47:47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9" autoAdjust="0"/>
    <p:restoredTop sz="94249" autoAdjust="0"/>
  </p:normalViewPr>
  <p:slideViewPr>
    <p:cSldViewPr snapToGrid="0">
      <p:cViewPr>
        <p:scale>
          <a:sx n="76" d="100"/>
          <a:sy n="76" d="100"/>
        </p:scale>
        <p:origin x="-147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6DDE0D6A-35FE-44F5-A062-1A8E91D3A785}"/>
    <pc:docChg chg="undo custSel delSld modSld">
      <pc:chgData name="Jennie Kerwin" userId="89cc6116eb6c0dac" providerId="LiveId" clId="{6DDE0D6A-35FE-44F5-A062-1A8E91D3A785}" dt="2020-04-28T07:47:47.646" v="27" actId="20577"/>
      <pc:docMkLst>
        <pc:docMk/>
      </pc:docMkLst>
      <pc:sldChg chg="delSp modSp delAnim modAnim">
        <pc:chgData name="Jennie Kerwin" userId="89cc6116eb6c0dac" providerId="LiveId" clId="{6DDE0D6A-35FE-44F5-A062-1A8E91D3A785}" dt="2020-04-28T07:46:46.247" v="20" actId="1076"/>
        <pc:sldMkLst>
          <pc:docMk/>
          <pc:sldMk cId="2047842423" sldId="279"/>
        </pc:sldMkLst>
        <pc:spChg chg="mod">
          <ac:chgData name="Jennie Kerwin" userId="89cc6116eb6c0dac" providerId="LiveId" clId="{6DDE0D6A-35FE-44F5-A062-1A8E91D3A785}" dt="2020-04-28T07:44:48.938" v="13" actId="6549"/>
          <ac:spMkLst>
            <pc:docMk/>
            <pc:sldMk cId="2047842423" sldId="279"/>
            <ac:spMk id="12" creationId="{B69677ED-5C54-4353-B94F-C526DD00205C}"/>
          </ac:spMkLst>
        </pc:spChg>
        <pc:spChg chg="mod">
          <ac:chgData name="Jennie Kerwin" userId="89cc6116eb6c0dac" providerId="LiveId" clId="{6DDE0D6A-35FE-44F5-A062-1A8E91D3A785}" dt="2020-04-28T07:46:46.247" v="20" actId="1076"/>
          <ac:spMkLst>
            <pc:docMk/>
            <pc:sldMk cId="2047842423" sldId="279"/>
            <ac:spMk id="14" creationId="{A5209EEE-E1BD-4F2F-8E5D-A043EDA11F92}"/>
          </ac:spMkLst>
        </pc:spChg>
        <pc:spChg chg="del">
          <ac:chgData name="Jennie Kerwin" userId="89cc6116eb6c0dac" providerId="LiveId" clId="{6DDE0D6A-35FE-44F5-A062-1A8E91D3A785}" dt="2020-04-28T07:46:35.877" v="18" actId="478"/>
          <ac:spMkLst>
            <pc:docMk/>
            <pc:sldMk cId="2047842423" sldId="279"/>
            <ac:spMk id="36" creationId="{A5209EEE-E1BD-4F2F-8E5D-A043EDA11F92}"/>
          </ac:spMkLst>
        </pc:spChg>
      </pc:sldChg>
      <pc:sldChg chg="del">
        <pc:chgData name="Jennie Kerwin" userId="89cc6116eb6c0dac" providerId="LiveId" clId="{6DDE0D6A-35FE-44F5-A062-1A8E91D3A785}" dt="2020-04-28T07:44:42.058" v="11" actId="2696"/>
        <pc:sldMkLst>
          <pc:docMk/>
          <pc:sldMk cId="3262603198" sldId="280"/>
        </pc:sldMkLst>
      </pc:sldChg>
      <pc:sldChg chg="del">
        <pc:chgData name="Jennie Kerwin" userId="89cc6116eb6c0dac" providerId="LiveId" clId="{6DDE0D6A-35FE-44F5-A062-1A8E91D3A785}" dt="2020-04-28T07:44:26.257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6DDE0D6A-35FE-44F5-A062-1A8E91D3A785}" dt="2020-04-28T07:44:26.637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6DDE0D6A-35FE-44F5-A062-1A8E91D3A785}" dt="2020-04-28T07:44:27.358" v="3" actId="2696"/>
        <pc:sldMkLst>
          <pc:docMk/>
          <pc:sldMk cId="499201509" sldId="286"/>
        </pc:sldMkLst>
      </pc:sldChg>
      <pc:sldChg chg="del">
        <pc:chgData name="Jennie Kerwin" userId="89cc6116eb6c0dac" providerId="LiveId" clId="{6DDE0D6A-35FE-44F5-A062-1A8E91D3A785}" dt="2020-04-28T07:44:25.755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6DDE0D6A-35FE-44F5-A062-1A8E91D3A785}" dt="2020-04-28T07:44:35.379" v="5" actId="2696"/>
        <pc:sldMkLst>
          <pc:docMk/>
          <pc:sldMk cId="2814342108" sldId="291"/>
        </pc:sldMkLst>
      </pc:sldChg>
      <pc:sldChg chg="del">
        <pc:chgData name="Jennie Kerwin" userId="89cc6116eb6c0dac" providerId="LiveId" clId="{6DDE0D6A-35FE-44F5-A062-1A8E91D3A785}" dt="2020-04-28T07:44:41.788" v="10" actId="2696"/>
        <pc:sldMkLst>
          <pc:docMk/>
          <pc:sldMk cId="3147426737" sldId="292"/>
        </pc:sldMkLst>
      </pc:sldChg>
      <pc:sldChg chg="del">
        <pc:chgData name="Jennie Kerwin" userId="89cc6116eb6c0dac" providerId="LiveId" clId="{6DDE0D6A-35FE-44F5-A062-1A8E91D3A785}" dt="2020-04-28T07:44:38.282" v="6" actId="2696"/>
        <pc:sldMkLst>
          <pc:docMk/>
          <pc:sldMk cId="1903604208" sldId="293"/>
        </pc:sldMkLst>
      </pc:sldChg>
      <pc:sldChg chg="del">
        <pc:chgData name="Jennie Kerwin" userId="89cc6116eb6c0dac" providerId="LiveId" clId="{6DDE0D6A-35FE-44F5-A062-1A8E91D3A785}" dt="2020-04-28T07:44:28.538" v="4" actId="2696"/>
        <pc:sldMkLst>
          <pc:docMk/>
          <pc:sldMk cId="123116338" sldId="294"/>
        </pc:sldMkLst>
      </pc:sldChg>
      <pc:sldChg chg="del">
        <pc:chgData name="Jennie Kerwin" userId="89cc6116eb6c0dac" providerId="LiveId" clId="{6DDE0D6A-35FE-44F5-A062-1A8E91D3A785}" dt="2020-04-28T07:44:40.986" v="7" actId="2696"/>
        <pc:sldMkLst>
          <pc:docMk/>
          <pc:sldMk cId="3584441721" sldId="296"/>
        </pc:sldMkLst>
      </pc:sldChg>
      <pc:sldChg chg="del">
        <pc:chgData name="Jennie Kerwin" userId="89cc6116eb6c0dac" providerId="LiveId" clId="{6DDE0D6A-35FE-44F5-A062-1A8E91D3A785}" dt="2020-04-28T07:44:41.458" v="9" actId="2696"/>
        <pc:sldMkLst>
          <pc:docMk/>
          <pc:sldMk cId="3083029428" sldId="298"/>
        </pc:sldMkLst>
      </pc:sldChg>
      <pc:sldChg chg="modSp modAnim modNotesTx">
        <pc:chgData name="Jennie Kerwin" userId="89cc6116eb6c0dac" providerId="LiveId" clId="{6DDE0D6A-35FE-44F5-A062-1A8E91D3A785}" dt="2020-04-28T07:47:47.646" v="27" actId="20577"/>
        <pc:sldMkLst>
          <pc:docMk/>
          <pc:sldMk cId="435007445" sldId="303"/>
        </pc:sldMkLst>
        <pc:spChg chg="mod">
          <ac:chgData name="Jennie Kerwin" userId="89cc6116eb6c0dac" providerId="LiveId" clId="{6DDE0D6A-35FE-44F5-A062-1A8E91D3A785}" dt="2020-04-28T07:44:52.708" v="14" actId="6549"/>
          <ac:spMkLst>
            <pc:docMk/>
            <pc:sldMk cId="435007445" sldId="303"/>
            <ac:spMk id="12" creationId="{B69677ED-5C54-4353-B94F-C526DD00205C}"/>
          </ac:spMkLst>
        </pc:spChg>
        <pc:spChg chg="mod">
          <ac:chgData name="Jennie Kerwin" userId="89cc6116eb6c0dac" providerId="LiveId" clId="{6DDE0D6A-35FE-44F5-A062-1A8E91D3A785}" dt="2020-04-28T07:47:47.646" v="27" actId="20577"/>
          <ac:spMkLst>
            <pc:docMk/>
            <pc:sldMk cId="435007445" sldId="303"/>
            <ac:spMk id="14" creationId="{A5209EEE-E1BD-4F2F-8E5D-A043EDA11F92}"/>
          </ac:spMkLst>
        </pc:spChg>
      </pc:sldChg>
      <pc:sldChg chg="del">
        <pc:chgData name="Jennie Kerwin" userId="89cc6116eb6c0dac" providerId="LiveId" clId="{6DDE0D6A-35FE-44F5-A062-1A8E91D3A785}" dt="2020-04-28T07:44:41.246" v="8" actId="2696"/>
        <pc:sldMkLst>
          <pc:docMk/>
          <pc:sldMk cId="3565583400" sldId="304"/>
        </pc:sldMkLst>
      </pc:sldChg>
      <pc:sldChg chg="del">
        <pc:chgData name="Jennie Kerwin" userId="89cc6116eb6c0dac" providerId="LiveId" clId="{6DDE0D6A-35FE-44F5-A062-1A8E91D3A785}" dt="2020-04-28T07:44:43.358" v="12" actId="2696"/>
        <pc:sldMkLst>
          <pc:docMk/>
          <pc:sldMk cId="3860257270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microsoft.com/office/2007/relationships/media" Target="../media/media5.m4a"/><Relationship Id="rId12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notesSlide" Target="../notesSlides/notesSlide1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4" Type="http://schemas.openxmlformats.org/officeDocument/2006/relationships/audio" Target="../media/media2.m4a"/><Relationship Id="rId9" Type="http://schemas.microsoft.com/office/2007/relationships/media" Target="../media/media6.m4a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audio" Target="../media/media8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Venn diagrams to sort.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3244" y="1491915"/>
            <a:ext cx="8273714" cy="4596064"/>
            <a:chOff x="770021" y="1491916"/>
            <a:chExt cx="7768390" cy="4114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Oval 2"/>
            <p:cNvSpPr/>
            <p:nvPr/>
          </p:nvSpPr>
          <p:spPr>
            <a:xfrm>
              <a:off x="770021" y="1491916"/>
              <a:ext cx="4981074" cy="411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557337" y="1491916"/>
              <a:ext cx="4981074" cy="411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98101" y="818152"/>
            <a:ext cx="1806713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 or more</a:t>
            </a:r>
          </a:p>
          <a:p>
            <a:pPr algn="ctr"/>
            <a:r>
              <a:rPr lang="en-GB" sz="2400" b="1" dirty="0"/>
              <a:t>Curved Lines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747" y="932340"/>
            <a:ext cx="1901483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 or more</a:t>
            </a:r>
          </a:p>
          <a:p>
            <a:pPr algn="ctr"/>
            <a:r>
              <a:rPr lang="en-GB" sz="2400" b="1" dirty="0"/>
              <a:t>Straight Lines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32339" y="860030"/>
            <a:ext cx="36260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BB30A5C-334A-4DE7-8017-2D88CC0A727C}"/>
              </a:ext>
            </a:extLst>
          </p:cNvPr>
          <p:cNvGrpSpPr/>
          <p:nvPr/>
        </p:nvGrpSpPr>
        <p:grpSpPr>
          <a:xfrm>
            <a:off x="2609296" y="3143531"/>
            <a:ext cx="3318169" cy="1569186"/>
            <a:chOff x="3782005" y="4063018"/>
            <a:chExt cx="3318169" cy="1569186"/>
          </a:xfrm>
        </p:grpSpPr>
        <p:sp>
          <p:nvSpPr>
            <p:cNvPr id="16" name="Speech Bubble: Rectangle with Corners Rounded 14">
              <a:extLst>
                <a:ext uri="{FF2B5EF4-FFF2-40B4-BE49-F238E27FC236}">
                  <a16:creationId xmlns:a16="http://schemas.microsoft.com/office/drawing/2014/main" xmlns="" id="{C5C595CE-B7F4-4D5E-A864-1E044BBD6CB2}"/>
                </a:ext>
              </a:extLst>
            </p:cNvPr>
            <p:cNvSpPr/>
            <p:nvPr/>
          </p:nvSpPr>
          <p:spPr>
            <a:xfrm>
              <a:off x="3782005" y="4063018"/>
              <a:ext cx="3318169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Which set do you think will have the most letters?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BB30A5C-334A-4DE7-8017-2D88CC0A727C}"/>
              </a:ext>
            </a:extLst>
          </p:cNvPr>
          <p:cNvGrpSpPr/>
          <p:nvPr/>
        </p:nvGrpSpPr>
        <p:grpSpPr>
          <a:xfrm>
            <a:off x="1598278" y="4674591"/>
            <a:ext cx="3318169" cy="1320185"/>
            <a:chOff x="3782005" y="4063018"/>
            <a:chExt cx="3318169" cy="1320185"/>
          </a:xfrm>
        </p:grpSpPr>
        <p:sp>
          <p:nvSpPr>
            <p:cNvPr id="19" name="Speech Bubble: Rectangle with Corners Rounded 14">
              <a:extLst>
                <a:ext uri="{FF2B5EF4-FFF2-40B4-BE49-F238E27FC236}">
                  <a16:creationId xmlns:a16="http://schemas.microsoft.com/office/drawing/2014/main" xmlns="" id="{C5C595CE-B7F4-4D5E-A864-1E044BBD6CB2}"/>
                </a:ext>
              </a:extLst>
            </p:cNvPr>
            <p:cNvSpPr/>
            <p:nvPr/>
          </p:nvSpPr>
          <p:spPr>
            <a:xfrm>
              <a:off x="3782005" y="4063018"/>
              <a:ext cx="3318169" cy="1320185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Where should the letter A go?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5305926" y="3119945"/>
            <a:ext cx="3487493" cy="151328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 has straight </a:t>
            </a:r>
            <a:r>
              <a:rPr lang="en-GB" b="1" u="sng" dirty="0">
                <a:solidFill>
                  <a:srgbClr val="253746"/>
                </a:solidFill>
                <a:latin typeface="Myriad Pro Light" panose="020B0603030403020204" pitchFamily="34" charset="0"/>
              </a:rPr>
              <a:t>and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curved lines, so it goes in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intersection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BB30A5C-334A-4DE7-8017-2D88CC0A727C}"/>
              </a:ext>
            </a:extLst>
          </p:cNvPr>
          <p:cNvGrpSpPr/>
          <p:nvPr/>
        </p:nvGrpSpPr>
        <p:grpSpPr>
          <a:xfrm>
            <a:off x="2059251" y="4702604"/>
            <a:ext cx="3318169" cy="1320185"/>
            <a:chOff x="3782005" y="4063018"/>
            <a:chExt cx="3318169" cy="1320185"/>
          </a:xfrm>
        </p:grpSpPr>
        <p:sp>
          <p:nvSpPr>
            <p:cNvPr id="23" name="Speech Bubble: Rectangle with Corners Rounded 14">
              <a:extLst>
                <a:ext uri="{FF2B5EF4-FFF2-40B4-BE49-F238E27FC236}">
                  <a16:creationId xmlns:a16="http://schemas.microsoft.com/office/drawing/2014/main" xmlns="" id="{C5C595CE-B7F4-4D5E-A864-1E044BBD6CB2}"/>
                </a:ext>
              </a:extLst>
            </p:cNvPr>
            <p:cNvSpPr/>
            <p:nvPr/>
          </p:nvSpPr>
          <p:spPr>
            <a:xfrm>
              <a:off x="3782005" y="4063018"/>
              <a:ext cx="3318169" cy="1320185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Where should the letter B go?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558862" y="3401933"/>
            <a:ext cx="2191699" cy="94972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All its lines are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straight.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52020" y="928208"/>
            <a:ext cx="36260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89710" y="946481"/>
            <a:ext cx="34817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C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BB30A5C-334A-4DE7-8017-2D88CC0A727C}"/>
              </a:ext>
            </a:extLst>
          </p:cNvPr>
          <p:cNvGrpSpPr/>
          <p:nvPr/>
        </p:nvGrpSpPr>
        <p:grpSpPr>
          <a:xfrm>
            <a:off x="2211651" y="4855004"/>
            <a:ext cx="3318169" cy="1320185"/>
            <a:chOff x="3782005" y="4063018"/>
            <a:chExt cx="3318169" cy="1320185"/>
          </a:xfrm>
        </p:grpSpPr>
        <p:sp>
          <p:nvSpPr>
            <p:cNvPr id="33" name="Speech Bubble: Rectangle with Corners Rounded 14">
              <a:extLst>
                <a:ext uri="{FF2B5EF4-FFF2-40B4-BE49-F238E27FC236}">
                  <a16:creationId xmlns:a16="http://schemas.microsoft.com/office/drawing/2014/main" xmlns="" id="{C5C595CE-B7F4-4D5E-A864-1E044BBD6CB2}"/>
                </a:ext>
              </a:extLst>
            </p:cNvPr>
            <p:cNvSpPr/>
            <p:nvPr/>
          </p:nvSpPr>
          <p:spPr>
            <a:xfrm>
              <a:off x="3782005" y="4063018"/>
              <a:ext cx="3318169" cy="1320185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Where should the letter C go?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6328376" y="3696851"/>
            <a:ext cx="2174640" cy="92206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C is a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curved line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!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2870956" y="570015"/>
            <a:ext cx="3169035" cy="184379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     We’re going to use these two hoops to sort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capital letters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into two sets. </a:t>
            </a:r>
          </a:p>
        </p:txBody>
      </p:sp>
      <p:pic>
        <p:nvPicPr>
          <p:cNvPr id="6" name="1">
            <a:hlinkClick r:id="" action="ppaction://media"/>
            <a:extLst>
              <a:ext uri="{FF2B5EF4-FFF2-40B4-BE49-F238E27FC236}">
                <a16:creationId xmlns:a16="http://schemas.microsoft.com/office/drawing/2014/main" xmlns="" id="{DA7EC764-658B-439E-B4B4-8D81924348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49" end="1068.2743"/>
                  <p14:fade in="500" out="5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152296" y="481262"/>
            <a:ext cx="609600" cy="609600"/>
          </a:xfrm>
          <a:prstGeom prst="rect">
            <a:avLst/>
          </a:prstGeom>
        </p:spPr>
      </p:pic>
      <p:pic>
        <p:nvPicPr>
          <p:cNvPr id="8" name="3">
            <a:hlinkClick r:id="" action="ppaction://media"/>
            <a:extLst>
              <a:ext uri="{FF2B5EF4-FFF2-40B4-BE49-F238E27FC236}">
                <a16:creationId xmlns:a16="http://schemas.microsoft.com/office/drawing/2014/main" xmlns="" id="{0D6F6B27-4E5B-4FF4-969F-F661FAFA3A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fade in="250" out="25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68383" y="3063663"/>
            <a:ext cx="609600" cy="609600"/>
          </a:xfrm>
          <a:prstGeom prst="rect">
            <a:avLst/>
          </a:prstGeom>
        </p:spPr>
      </p:pic>
      <p:pic>
        <p:nvPicPr>
          <p:cNvPr id="9" name="A">
            <a:hlinkClick r:id="" action="ppaction://media"/>
            <a:extLst>
              <a:ext uri="{FF2B5EF4-FFF2-40B4-BE49-F238E27FC236}">
                <a16:creationId xmlns:a16="http://schemas.microsoft.com/office/drawing/2014/main" xmlns="" id="{45173386-942E-4962-8F7E-4C16B5E37A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855" end="1146.2154"/>
                  <p14:fade in="500" out="5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57443" y="4550204"/>
            <a:ext cx="609600" cy="609600"/>
          </a:xfrm>
          <a:prstGeom prst="rect">
            <a:avLst/>
          </a:prstGeom>
        </p:spPr>
      </p:pic>
      <p:pic>
        <p:nvPicPr>
          <p:cNvPr id="27" name="B">
            <a:hlinkClick r:id="" action="ppaction://media"/>
            <a:extLst>
              <a:ext uri="{FF2B5EF4-FFF2-40B4-BE49-F238E27FC236}">
                <a16:creationId xmlns:a16="http://schemas.microsoft.com/office/drawing/2014/main" xmlns="" id="{F01CBDF6-E34D-4509-9DD9-7844900341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464" end="877.3083"/>
                  <p14:fade in="500" out="5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17873" y="3146619"/>
            <a:ext cx="609600" cy="609600"/>
          </a:xfrm>
          <a:prstGeom prst="rect">
            <a:avLst/>
          </a:prstGeom>
        </p:spPr>
      </p:pic>
      <p:pic>
        <p:nvPicPr>
          <p:cNvPr id="28" name="C">
            <a:hlinkClick r:id="" action="ppaction://media"/>
            <a:extLst>
              <a:ext uri="{FF2B5EF4-FFF2-40B4-BE49-F238E27FC236}">
                <a16:creationId xmlns:a16="http://schemas.microsoft.com/office/drawing/2014/main" xmlns="" id="{B177DD7C-3400-4BD2-943E-01959F5D60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37663" y="780273"/>
            <a:ext cx="609600" cy="609600"/>
          </a:xfrm>
          <a:prstGeom prst="rect">
            <a:avLst/>
          </a:prstGeom>
        </p:spPr>
      </p:pic>
      <p:pic>
        <p:nvPicPr>
          <p:cNvPr id="29" name="B">
            <a:hlinkClick r:id="" action="ppaction://media"/>
            <a:extLst>
              <a:ext uri="{FF2B5EF4-FFF2-40B4-BE49-F238E27FC236}">
                <a16:creationId xmlns:a16="http://schemas.microsoft.com/office/drawing/2014/main" xmlns="" id="{8AC8100B-98A1-4ACD-81A1-6508AC4027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1664" end="511.8866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87018" y="21090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1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1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2158 0.2606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1303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0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00122 0.2990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61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21302 0.2393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1196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063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5" grpId="0" animBg="1"/>
      <p:bldP spid="11" grpId="0" animBg="1"/>
      <p:bldP spid="13" grpId="0" animBg="1"/>
      <p:bldP spid="13" grpId="1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31" grpId="0" animBg="1"/>
      <p:bldP spid="31" grpId="1" animBg="1"/>
      <p:bldP spid="35" grpId="0" animBg="1"/>
      <p:bldP spid="35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Venn diagrams to sort.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3244" y="1491915"/>
            <a:ext cx="8273714" cy="4596064"/>
            <a:chOff x="770021" y="1491916"/>
            <a:chExt cx="7768390" cy="4114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Oval 2"/>
            <p:cNvSpPr/>
            <p:nvPr/>
          </p:nvSpPr>
          <p:spPr>
            <a:xfrm>
              <a:off x="770021" y="1491916"/>
              <a:ext cx="4981074" cy="411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557337" y="1491916"/>
              <a:ext cx="4981074" cy="411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3127772" y="294391"/>
            <a:ext cx="3169035" cy="137400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  Let’s check if we agree where to place </a:t>
            </a:r>
            <a:r>
              <a:rPr lang="en-GB" b="1">
                <a:solidFill>
                  <a:srgbClr val="253746"/>
                </a:solidFill>
                <a:latin typeface="Myriad Pro Light" panose="020B0603030403020204" pitchFamily="34" charset="0"/>
              </a:rPr>
              <a:t>the other letters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...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11857" y="2404676"/>
            <a:ext cx="34817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68747" y="2976087"/>
            <a:ext cx="34817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50593" y="2621103"/>
            <a:ext cx="36260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21147" y="3559114"/>
            <a:ext cx="37382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57776" y="3480681"/>
            <a:ext cx="33534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3124" y="4224301"/>
            <a:ext cx="32573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9435" y="2967337"/>
            <a:ext cx="37863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44747" y="4916200"/>
            <a:ext cx="37382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89314" y="3705866"/>
            <a:ext cx="26161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I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42833" y="4656660"/>
            <a:ext cx="28245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J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51967" y="3039714"/>
            <a:ext cx="344966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38877" y="4382606"/>
            <a:ext cx="31451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0462" y="2996493"/>
            <a:ext cx="44755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15658" y="4613438"/>
            <a:ext cx="38343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71498" y="3258071"/>
            <a:ext cx="38824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12289" y="4807232"/>
            <a:ext cx="343364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21717" y="4194995"/>
            <a:ext cx="391454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51726" y="3631255"/>
            <a:ext cx="35137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08236" y="2996492"/>
            <a:ext cx="32573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70866" y="2390270"/>
            <a:ext cx="33534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85235" y="4020779"/>
            <a:ext cx="381836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U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0421" y="3762636"/>
            <a:ext cx="359394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V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0119" y="2390270"/>
            <a:ext cx="45878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W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54413" y="1943011"/>
            <a:ext cx="344966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41871" y="1943011"/>
            <a:ext cx="33534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87233" y="3270546"/>
            <a:ext cx="328936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Z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7BB30A5C-334A-4DE7-8017-2D88CC0A727C}"/>
              </a:ext>
            </a:extLst>
          </p:cNvPr>
          <p:cNvGrpSpPr/>
          <p:nvPr/>
        </p:nvGrpSpPr>
        <p:grpSpPr>
          <a:xfrm>
            <a:off x="5649152" y="3993468"/>
            <a:ext cx="3318169" cy="2276703"/>
            <a:chOff x="3782005" y="3601353"/>
            <a:chExt cx="3318169" cy="2276703"/>
          </a:xfrm>
        </p:grpSpPr>
        <p:sp>
          <p:nvSpPr>
            <p:cNvPr id="64" name="Speech Bubble: Rectangle with Corners Rounded 14">
              <a:extLst>
                <a:ext uri="{FF2B5EF4-FFF2-40B4-BE49-F238E27FC236}">
                  <a16:creationId xmlns:a16="http://schemas.microsoft.com/office/drawing/2014/main" xmlns="" id="{C5C595CE-B7F4-4D5E-A864-1E044BBD6CB2}"/>
                </a:ext>
              </a:extLst>
            </p:cNvPr>
            <p:cNvSpPr/>
            <p:nvPr/>
          </p:nvSpPr>
          <p:spPr>
            <a:xfrm>
              <a:off x="3782005" y="3601353"/>
              <a:ext cx="3318169" cy="2276703"/>
            </a:xfrm>
            <a:prstGeom prst="cloudCallout">
              <a:avLst>
                <a:gd name="adj1" fmla="val -67615"/>
                <a:gd name="adj2" fmla="val 4958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Which set has most letters? How does this compare with what we thought?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A1F3154-39E0-4D80-A95F-96B46274611C}"/>
              </a:ext>
            </a:extLst>
          </p:cNvPr>
          <p:cNvSpPr txBox="1"/>
          <p:nvPr/>
        </p:nvSpPr>
        <p:spPr>
          <a:xfrm>
            <a:off x="6898101" y="818152"/>
            <a:ext cx="1806713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 </a:t>
            </a:r>
            <a:r>
              <a:rPr lang="en-GB" sz="2400"/>
              <a:t>or more</a:t>
            </a:r>
            <a:endParaRPr lang="en-GB" sz="2400" dirty="0"/>
          </a:p>
          <a:p>
            <a:pPr algn="ctr"/>
            <a:r>
              <a:rPr lang="en-GB" sz="2400" b="1" dirty="0"/>
              <a:t>Curved Lines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BC37935-CCE1-444A-958B-095BEAF32843}"/>
              </a:ext>
            </a:extLst>
          </p:cNvPr>
          <p:cNvSpPr txBox="1"/>
          <p:nvPr/>
        </p:nvSpPr>
        <p:spPr>
          <a:xfrm>
            <a:off x="449747" y="932340"/>
            <a:ext cx="1901483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 or more</a:t>
            </a:r>
          </a:p>
          <a:p>
            <a:pPr algn="ctr"/>
            <a:r>
              <a:rPr lang="en-GB" sz="2400" b="1" dirty="0"/>
              <a:t>Straight Lines</a:t>
            </a:r>
          </a:p>
        </p:txBody>
      </p:sp>
      <p:pic>
        <p:nvPicPr>
          <p:cNvPr id="5" name="all">
            <a:hlinkClick r:id="" action="ppaction://media"/>
            <a:extLst>
              <a:ext uri="{FF2B5EF4-FFF2-40B4-BE49-F238E27FC236}">
                <a16:creationId xmlns:a16="http://schemas.microsoft.com/office/drawing/2014/main" xmlns="" id="{5A6A0C79-4492-41C3-A9A9-0C2DCB29A6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7" end="12968.8684"/>
                  <p14:fade in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66879" y="2025908"/>
            <a:ext cx="609600" cy="609600"/>
          </a:xfrm>
          <a:prstGeom prst="rect">
            <a:avLst/>
          </a:prstGeom>
        </p:spPr>
      </p:pic>
      <p:pic>
        <p:nvPicPr>
          <p:cNvPr id="68" name="all">
            <a:hlinkClick r:id="" action="ppaction://media"/>
            <a:extLst>
              <a:ext uri="{FF2B5EF4-FFF2-40B4-BE49-F238E27FC236}">
                <a16:creationId xmlns:a16="http://schemas.microsoft.com/office/drawing/2014/main" xmlns="" id="{D41D7399-869E-49DC-ACC4-FE68CCD4F9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33" end="711.8684"/>
                  <p14:fade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31064" y="2997924"/>
            <a:ext cx="609600" cy="609600"/>
          </a:xfrm>
          <a:prstGeom prst="rect">
            <a:avLst/>
          </a:prstGeom>
        </p:spPr>
      </p:pic>
      <p:pic>
        <p:nvPicPr>
          <p:cNvPr id="6" name="lesson ender">
            <a:hlinkClick r:id="" action="ppaction://media"/>
            <a:extLst>
              <a:ext uri="{FF2B5EF4-FFF2-40B4-BE49-F238E27FC236}">
                <a16:creationId xmlns:a16="http://schemas.microsoft.com/office/drawing/2014/main" xmlns="" id="{354475D1-D163-4EFA-86A0-8317F9AF9E7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84650" y="5224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43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0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3718</TotalTime>
  <Words>171</Words>
  <Application>Microsoft Office PowerPoint</Application>
  <PresentationFormat>On-screen Show (4:3)</PresentationFormat>
  <Paragraphs>56</Paragraphs>
  <Slides>2</Slides>
  <Notes>2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St Denys Primary</cp:lastModifiedBy>
  <cp:revision>239</cp:revision>
  <dcterms:created xsi:type="dcterms:W3CDTF">2018-09-13T11:08:58Z</dcterms:created>
  <dcterms:modified xsi:type="dcterms:W3CDTF">2020-05-28T15:03:45Z</dcterms:modified>
</cp:coreProperties>
</file>