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8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9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73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1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9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1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1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0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7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2" t="17864" r="22985" b="13511"/>
          <a:stretch/>
        </p:blipFill>
        <p:spPr bwMode="auto">
          <a:xfrm>
            <a:off x="251520" y="188640"/>
            <a:ext cx="8762474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32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3</cp:revision>
  <dcterms:created xsi:type="dcterms:W3CDTF">2020-04-22T13:20:29Z</dcterms:created>
  <dcterms:modified xsi:type="dcterms:W3CDTF">2020-04-22T14:01:58Z</dcterms:modified>
</cp:coreProperties>
</file>