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300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56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28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99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78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73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18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9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19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21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80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47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88" t="16289" r="36211" b="10650"/>
          <a:stretch/>
        </p:blipFill>
        <p:spPr bwMode="auto">
          <a:xfrm>
            <a:off x="332656" y="191308"/>
            <a:ext cx="5989422" cy="872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32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</dc:creator>
  <cp:lastModifiedBy>Jacqui</cp:lastModifiedBy>
  <cp:revision>6</cp:revision>
  <dcterms:created xsi:type="dcterms:W3CDTF">2020-04-22T13:20:29Z</dcterms:created>
  <dcterms:modified xsi:type="dcterms:W3CDTF">2020-04-22T14:07:35Z</dcterms:modified>
</cp:coreProperties>
</file>