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3300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56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288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99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78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73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18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9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19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21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5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80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AAF53-2900-4FC6-8A94-F82C7A1EE61D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B1D13-8137-46F9-BB61-74ECDB6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473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61" t="20406" r="35961" b="5926"/>
          <a:stretch/>
        </p:blipFill>
        <p:spPr bwMode="auto">
          <a:xfrm>
            <a:off x="188640" y="107504"/>
            <a:ext cx="6048672" cy="8926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6328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</dc:creator>
  <cp:lastModifiedBy>Jacqui</cp:lastModifiedBy>
  <cp:revision>5</cp:revision>
  <dcterms:created xsi:type="dcterms:W3CDTF">2020-04-22T13:20:29Z</dcterms:created>
  <dcterms:modified xsi:type="dcterms:W3CDTF">2020-04-22T14:05:59Z</dcterms:modified>
</cp:coreProperties>
</file>