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8AC"/>
    <a:srgbClr val="7868A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726" y="-8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08812" y="765175"/>
            <a:ext cx="10679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ch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4899" y="3225351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8412" y="3577688"/>
            <a:ext cx="1890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ur</a:t>
            </a:r>
            <a:r>
              <a:rPr lang="en-GB" sz="4400" dirty="0">
                <a:solidFill>
                  <a:srgbClr val="7868AC"/>
                </a:solidFill>
              </a:rPr>
              <a:t>ch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3959604" y="5323384"/>
            <a:ext cx="1463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15" y="877506"/>
            <a:ext cx="1975275" cy="245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49" y="907409"/>
            <a:ext cx="1889924" cy="2670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26" y="3738287"/>
            <a:ext cx="307874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16026" y="765175"/>
            <a:ext cx="10534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sh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594" y="2949686"/>
            <a:ext cx="1550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eep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8685" y="3429000"/>
            <a:ext cx="1210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8316" y="5323384"/>
            <a:ext cx="1366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sh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45" y="691438"/>
            <a:ext cx="2572735" cy="2840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49" y="4026520"/>
            <a:ext cx="2085013" cy="1383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" y="944441"/>
            <a:ext cx="2712072" cy="20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39269" y="765175"/>
            <a:ext cx="1007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th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360" y="3151355"/>
            <a:ext cx="1422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tee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4181073" y="5337030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mo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6620416" y="3569670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ba</a:t>
            </a:r>
            <a:r>
              <a:rPr lang="en-GB" sz="4400" dirty="0">
                <a:solidFill>
                  <a:srgbClr val="7968AC"/>
                </a:solidFill>
              </a:rPr>
              <a:t>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91" y="3429000"/>
            <a:ext cx="2919369" cy="1995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6" y="1900712"/>
            <a:ext cx="2280102" cy="1633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" y="923757"/>
            <a:ext cx="1686610" cy="22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97912" y="765175"/>
            <a:ext cx="11400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6063" y="5323384"/>
            <a:ext cx="1202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1108847" y="3429000"/>
            <a:ext cx="1398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go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552931" y="3571613"/>
            <a:ext cx="120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20" y="3890700"/>
            <a:ext cx="1201016" cy="1432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" y="1126629"/>
            <a:ext cx="2148880" cy="2302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>
          <a:xfrm>
            <a:off x="6384022" y="765175"/>
            <a:ext cx="2114026" cy="29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02909" y="765175"/>
            <a:ext cx="9300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ai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4396" y="2371988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964603" y="3044279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93" y="3636632"/>
            <a:ext cx="3212870" cy="2523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29" y="1496471"/>
            <a:ext cx="750717" cy="175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677542"/>
            <a:ext cx="2365695" cy="811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90" y="1496471"/>
            <a:ext cx="2986480" cy="213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930" y="4343400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539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3254" y="765175"/>
            <a:ext cx="989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ee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3476" y="2967606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k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2871" y="2960389"/>
            <a:ext cx="1074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8499" y="5232633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78" r="5007"/>
          <a:stretch/>
        </p:blipFill>
        <p:spPr>
          <a:xfrm>
            <a:off x="6097093" y="437875"/>
            <a:ext cx="3118985" cy="3901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36" y="3352326"/>
            <a:ext cx="1579223" cy="205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98" y="639124"/>
            <a:ext cx="1805754" cy="23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68257" y="857454"/>
            <a:ext cx="11993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igh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1375" y="3185793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8136" y="3204718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8153" y="5357856"/>
            <a:ext cx="1358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06" y="1070933"/>
            <a:ext cx="1457070" cy="21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17" y="1070933"/>
            <a:ext cx="2042337" cy="2048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91" y="2875352"/>
            <a:ext cx="2358366" cy="2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48701" y="3044279"/>
            <a:ext cx="1287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9825" y="2760843"/>
            <a:ext cx="1130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467" y="5022909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935" y="765175"/>
            <a:ext cx="1116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oa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57" y="1377571"/>
            <a:ext cx="2085013" cy="17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08" y="1302967"/>
            <a:ext cx="2194750" cy="1804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87" y="4266726"/>
            <a:ext cx="231058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25828" y="2627711"/>
            <a:ext cx="1568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3872" y="4416555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33136" y="4572281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9" y="2118164"/>
            <a:ext cx="2737341" cy="22983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2156009" y="2214639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25" y="4175732"/>
            <a:ext cx="2103302" cy="1713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805" y="1252731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68937" y="2183564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2145" y="3653357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68" y="4523466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73" y="1873171"/>
            <a:ext cx="1975275" cy="1780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49" y="4292911"/>
            <a:ext cx="1938696" cy="1627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256" y="686675"/>
            <a:ext cx="1972978" cy="33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92134" y="3044279"/>
            <a:ext cx="1122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1056" y="3829051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ug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4687" y="4951137"/>
            <a:ext cx="790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7457" y="765175"/>
            <a:ext cx="4235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03" y="1782942"/>
            <a:ext cx="1170533" cy="1261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36" y="1872065"/>
            <a:ext cx="1481456" cy="1956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45" y="3428999"/>
            <a:ext cx="3564623" cy="1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16135" y="3227663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d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011" y="765175"/>
            <a:ext cx="10358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1421" y="3528234"/>
            <a:ext cx="15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8721" y="5221261"/>
            <a:ext cx="1558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sh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4" y="1735855"/>
            <a:ext cx="1792379" cy="1792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95" y="3716057"/>
            <a:ext cx="2901948" cy="1889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4" y="591695"/>
            <a:ext cx="1812303" cy="25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84396" y="2402275"/>
            <a:ext cx="1279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6843" y="765175"/>
            <a:ext cx="10021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6762" y="3071609"/>
            <a:ext cx="1162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2847" y="4893831"/>
            <a:ext cx="1483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5" y="1424028"/>
            <a:ext cx="1816765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10" y="1424028"/>
            <a:ext cx="1341236" cy="266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86" y="4088211"/>
            <a:ext cx="217646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97536" y="2850160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805" y="765175"/>
            <a:ext cx="1042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ur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0601" y="3813719"/>
            <a:ext cx="115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5743" y="4430632"/>
            <a:ext cx="1818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09" y="3981498"/>
            <a:ext cx="1896020" cy="215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19" y="809773"/>
            <a:ext cx="2481677" cy="220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1"/>
          <a:stretch/>
        </p:blipFill>
        <p:spPr>
          <a:xfrm>
            <a:off x="478557" y="1711354"/>
            <a:ext cx="2822169" cy="218323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205339">
            <a:off x="1036683" y="2620183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32011" y="2934050"/>
            <a:ext cx="1745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fl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8947" y="765175"/>
            <a:ext cx="1317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0985" y="3577656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5120610" y="4524976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45320"/>
            <a:ext cx="2950720" cy="2158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44" y="3429000"/>
            <a:ext cx="1847248" cy="2615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85" y="713586"/>
            <a:ext cx="2286244" cy="2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38427" y="2925661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9742" y="765175"/>
            <a:ext cx="896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4779" y="346810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37" y="4879550"/>
            <a:ext cx="987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84" y="1989967"/>
            <a:ext cx="1414395" cy="142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34" y="1160839"/>
            <a:ext cx="2158171" cy="1658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22" y="3852822"/>
            <a:ext cx="2517866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744" t="43759" r="34381" b="-539"/>
          <a:stretch/>
        </p:blipFill>
        <p:spPr>
          <a:xfrm>
            <a:off x="1715104" y="1661922"/>
            <a:ext cx="1231088" cy="127676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3030" y="840676"/>
            <a:ext cx="12298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368" y="3216930"/>
            <a:ext cx="1587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r>
              <a:rPr lang="en-GB" sz="4400" dirty="0"/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0448" y="4637125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y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6238427" y="2734811"/>
            <a:ext cx="129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3" name="Right Arrow 12"/>
          <p:cNvSpPr/>
          <p:nvPr/>
        </p:nvSpPr>
        <p:spPr>
          <a:xfrm rot="1205339">
            <a:off x="1456138" y="2117515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09" y="3680010"/>
            <a:ext cx="1780186" cy="2316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/>
          <a:stretch/>
        </p:blipFill>
        <p:spPr>
          <a:xfrm>
            <a:off x="5875667" y="754534"/>
            <a:ext cx="2192051" cy="19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3" y="886818"/>
            <a:ext cx="1715572" cy="23111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10737" y="840676"/>
            <a:ext cx="11144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8723" y="3384958"/>
            <a:ext cx="1465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6213" y="3197985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4040328" y="4984840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4" name="Right Arrow 13"/>
          <p:cNvSpPr/>
          <p:nvPr/>
        </p:nvSpPr>
        <p:spPr>
          <a:xfrm rot="1205339">
            <a:off x="1287590" y="1351461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63" y="559443"/>
            <a:ext cx="1603387" cy="2773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43" y="3884043"/>
            <a:ext cx="270076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0624" y="840676"/>
            <a:ext cx="123463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ure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1983" y="2887592"/>
            <a:ext cx="1242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196644" y="3182595"/>
            <a:ext cx="1957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vult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5032848" y="4336743"/>
            <a:ext cx="129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60" y="3429000"/>
            <a:ext cx="1249788" cy="2584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6" y="840676"/>
            <a:ext cx="2283474" cy="2423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01" y="569424"/>
            <a:ext cx="2448129" cy="2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54206" y="84067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er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58" y="2134684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rubb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095976" y="3378376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968AC"/>
                </a:solidFill>
              </a:rPr>
              <a:t>er</a:t>
            </a:r>
            <a:r>
              <a:rPr lang="en-GB" sz="4400" dirty="0"/>
              <a:t>maid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1677" y="4825449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wait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19" y="890992"/>
            <a:ext cx="2078916" cy="248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3" y="1446706"/>
            <a:ext cx="3209856" cy="2003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4" y="3165780"/>
            <a:ext cx="1091885" cy="31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90426" y="3091811"/>
            <a:ext cx="1091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5907" y="3429000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et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6430" y="5208906"/>
            <a:ext cx="1334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45" y="3518752"/>
            <a:ext cx="2390209" cy="1690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" y="1320057"/>
            <a:ext cx="2949787" cy="1771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42" y="1201989"/>
            <a:ext cx="1324887" cy="4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3298" y="2768944"/>
            <a:ext cx="118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eb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6359" y="3353391"/>
            <a:ext cx="109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ig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5418" y="4832780"/>
            <a:ext cx="1418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8199" y="765175"/>
            <a:ext cx="8691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2" y="555895"/>
            <a:ext cx="2426418" cy="242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26" y="3374115"/>
            <a:ext cx="2736635" cy="189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773294"/>
            <a:ext cx="1890313" cy="24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44722" y="2659559"/>
            <a:ext cx="849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2009080" y="4978160"/>
            <a:ext cx="151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x</a:t>
            </a:r>
            <a:r>
              <a:rPr lang="en-GB" sz="4400" dirty="0"/>
              <a:t>-ray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8855" y="3599127"/>
            <a:ext cx="920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fo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3" y="1861616"/>
            <a:ext cx="2511770" cy="1737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90" y="2926241"/>
            <a:ext cx="1993565" cy="3115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9" y="925017"/>
            <a:ext cx="1163100" cy="17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03500" y="4615577"/>
            <a:ext cx="1111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ap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4799" y="76517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5284" y="3044279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4128" y="3130766"/>
            <a:ext cx="108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00" y="644720"/>
            <a:ext cx="2097206" cy="2456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3" y="4005696"/>
            <a:ext cx="3052325" cy="172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3"/>
          <a:stretch/>
        </p:blipFill>
        <p:spPr>
          <a:xfrm>
            <a:off x="2194660" y="646407"/>
            <a:ext cx="1451296" cy="3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96816" y="4260349"/>
            <a:ext cx="1018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oo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7278" y="765175"/>
            <a:ext cx="570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5779" y="2571009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2160" y="3490908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ig</a:t>
            </a:r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6" y="801536"/>
            <a:ext cx="1621677" cy="29507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2160" y="1011287"/>
            <a:ext cx="1393107" cy="2275512"/>
            <a:chOff x="6312160" y="1011287"/>
            <a:chExt cx="1393107" cy="2275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1019676"/>
              <a:ext cx="1393107" cy="7157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1515276"/>
              <a:ext cx="1393107" cy="7157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2075409"/>
              <a:ext cx="1393107" cy="7157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2571009"/>
              <a:ext cx="1393107" cy="7157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601993" y="1011287"/>
              <a:ext cx="1103274" cy="21094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90" y="3490908"/>
            <a:ext cx="2656381" cy="2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64116" y="765175"/>
            <a:ext cx="9573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zz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2319" y="3319620"/>
            <a:ext cx="1037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fi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3150332" y="4718591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405414" y="2931966"/>
            <a:ext cx="114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ja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19" y="765175"/>
            <a:ext cx="1164437" cy="2554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18" y="4203680"/>
            <a:ext cx="1938696" cy="16216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6" y="1515389"/>
            <a:ext cx="2903954" cy="16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75149" y="765175"/>
            <a:ext cx="11352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qu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2954" y="2805901"/>
            <a:ext cx="164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9042" y="3653188"/>
            <a:ext cx="1229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9254" y="4884455"/>
            <a:ext cx="1510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20" y="1262226"/>
            <a:ext cx="1987468" cy="2456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09" y="989419"/>
            <a:ext cx="2015266" cy="2001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42" y="3282260"/>
            <a:ext cx="1185712" cy="28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287</TotalTime>
  <Words>108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St Denys Primary</cp:lastModifiedBy>
  <cp:revision>25</cp:revision>
  <dcterms:created xsi:type="dcterms:W3CDTF">2019-02-19T09:56:03Z</dcterms:created>
  <dcterms:modified xsi:type="dcterms:W3CDTF">2020-04-16T09:22:58Z</dcterms:modified>
</cp:coreProperties>
</file>