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B8E2-756F-49CC-B086-5E087A70B93F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51FB-2F3F-41D3-BBAE-8B256B2DE8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1527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B8E2-756F-49CC-B086-5E087A70B93F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51FB-2F3F-41D3-BBAE-8B256B2DE8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3933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B8E2-756F-49CC-B086-5E087A70B93F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51FB-2F3F-41D3-BBAE-8B256B2DE8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412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B8E2-756F-49CC-B086-5E087A70B93F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51FB-2F3F-41D3-BBAE-8B256B2DE8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8988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B8E2-756F-49CC-B086-5E087A70B93F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51FB-2F3F-41D3-BBAE-8B256B2DE8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8198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B8E2-756F-49CC-B086-5E087A70B93F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51FB-2F3F-41D3-BBAE-8B256B2DE8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5700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B8E2-756F-49CC-B086-5E087A70B93F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51FB-2F3F-41D3-BBAE-8B256B2DE8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1098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B8E2-756F-49CC-B086-5E087A70B93F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51FB-2F3F-41D3-BBAE-8B256B2DE8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8045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B8E2-756F-49CC-B086-5E087A70B93F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51FB-2F3F-41D3-BBAE-8B256B2DE8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7294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B8E2-756F-49CC-B086-5E087A70B93F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51FB-2F3F-41D3-BBAE-8B256B2DE8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0122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2B8E2-756F-49CC-B086-5E087A70B93F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151FB-2F3F-41D3-BBAE-8B256B2DE8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2346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2B8E2-756F-49CC-B086-5E087A70B93F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151FB-2F3F-41D3-BBAE-8B256B2DE8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5801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640"/>
            <a:ext cx="8424936" cy="6318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0528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8571796" cy="6428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0106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640"/>
            <a:ext cx="8331769" cy="624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9068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676" y="242646"/>
            <a:ext cx="8427780" cy="63208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3407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640"/>
            <a:ext cx="8427780" cy="63208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6095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60648"/>
            <a:ext cx="8331769" cy="624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5289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42646"/>
            <a:ext cx="8568952" cy="6426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5280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8640959" cy="648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0028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St Denys Primary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 Denys Primary</dc:creator>
  <cp:lastModifiedBy>St Denys Primary</cp:lastModifiedBy>
  <cp:revision>1</cp:revision>
  <dcterms:created xsi:type="dcterms:W3CDTF">2020-04-26T14:26:12Z</dcterms:created>
  <dcterms:modified xsi:type="dcterms:W3CDTF">2020-04-26T14:29:47Z</dcterms:modified>
</cp:coreProperties>
</file>