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94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5" r:id="rId22"/>
    <p:sldId id="314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271" r:id="rId35"/>
  </p:sldIdLst>
  <p:sldSz cx="9144000" cy="6858000" type="screen4x3"/>
  <p:notesSz cx="6858000" cy="9144000"/>
  <p:embeddedFontLst>
    <p:embeddedFont>
      <p:font typeface="Sassoon Infant Md" panose="02000603050000020003" charset="0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88" autoAdjust="0"/>
    <p:restoredTop sz="94639" autoAdjust="0"/>
  </p:normalViewPr>
  <p:slideViewPr>
    <p:cSldViewPr showGuides="1">
      <p:cViewPr varScale="1">
        <p:scale>
          <a:sx n="79" d="100"/>
          <a:sy n="79" d="100"/>
        </p:scale>
        <p:origin x="-14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C6FB7-BA84-40E0-8007-D75FE682E2B6}" type="datetimeFigureOut">
              <a:rPr lang="en-GB"/>
              <a:pPr>
                <a:defRPr/>
              </a:pPr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BEF4B-9EFF-40F6-BD9B-3806E9F91C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81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4F998-DE8B-42C9-99D6-FDFF92623A1D}" type="datetimeFigureOut">
              <a:rPr lang="en-GB"/>
              <a:pPr>
                <a:defRPr/>
              </a:pPr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602B0-0FF8-4DDC-BC47-D2F2FB558C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161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349A0-4E5D-47B8-9A69-531882DA6D3E}" type="datetimeFigureOut">
              <a:rPr lang="en-GB"/>
              <a:pPr>
                <a:defRPr/>
              </a:pPr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0CCB0-EC10-4140-AE1F-3D7F8F38F5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278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F08CF-768B-4467-ABF1-1D83FF84B0A3}" type="datetimeFigureOut">
              <a:rPr lang="en-GB"/>
              <a:pPr>
                <a:defRPr/>
              </a:pPr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DDCE7-DE71-4819-8A09-73F8F20E73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18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7629F-3236-4FC6-82F2-6F2650658A4A}" type="datetimeFigureOut">
              <a:rPr lang="en-GB"/>
              <a:pPr>
                <a:defRPr/>
              </a:pPr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02932-E3A6-494E-B0DD-64A6B04654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48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2EC4-E8EF-40BD-8237-F83D489B8663}" type="datetimeFigureOut">
              <a:rPr lang="en-GB"/>
              <a:pPr>
                <a:defRPr/>
              </a:pPr>
              <a:t>16/04/2020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86857-D762-4019-9EB2-E50BADEEDE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212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112FB-22A2-491D-BB5B-8B3EF6525E54}" type="datetimeFigureOut">
              <a:rPr lang="en-GB"/>
              <a:pPr>
                <a:defRPr/>
              </a:pPr>
              <a:t>16/04/2020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4DDD0-9351-442B-A6AB-11E20E0467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747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0BFFA-723B-4236-A83E-3919426BC434}" type="datetimeFigureOut">
              <a:rPr lang="en-GB"/>
              <a:pPr>
                <a:defRPr/>
              </a:pPr>
              <a:t>16/04/2020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4492F-F1BD-43D2-9C43-113B57CAE2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80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7CE9F-2459-4677-AB4C-6730B67C4E77}" type="datetimeFigureOut">
              <a:rPr lang="en-GB"/>
              <a:pPr>
                <a:defRPr/>
              </a:pPr>
              <a:t>16/04/2020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E26CF-4819-410E-9345-5F645D5095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781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3971B-B55F-49BE-87E9-F08DBF79497B}" type="datetimeFigureOut">
              <a:rPr lang="en-GB"/>
              <a:pPr>
                <a:defRPr/>
              </a:pPr>
              <a:t>16/04/2020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7C82B-32C8-4F91-8C89-0A054CE211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29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1A2C9-5C21-459B-BA42-323B42DF3C5B}" type="datetimeFigureOut">
              <a:rPr lang="en-GB"/>
              <a:pPr>
                <a:defRPr/>
              </a:pPr>
              <a:t>16/04/2020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A0902-C996-4238-B363-F5F6F91A05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196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265DDD-E2C4-44A6-98E9-27CD5BDDA7CC}" type="datetimeFigureOut">
              <a:rPr lang="en-GB"/>
              <a:pPr>
                <a:defRPr/>
              </a:pPr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C2E7BFC-7A9E-4F67-A7B1-4610439530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908175" y="4149725"/>
            <a:ext cx="10729913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0" dirty="0">
                <a:latin typeface="Sassoon Infant Md" panose="02000603050000020003" pitchFamily="50" charset="0"/>
              </a:rPr>
              <a:t>pat a dog</a:t>
            </a:r>
          </a:p>
        </p:txBody>
      </p:sp>
      <p:pic>
        <p:nvPicPr>
          <p:cNvPr id="205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12813"/>
            <a:ext cx="2808288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187450" y="4441825"/>
            <a:ext cx="107299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pots and pans </a:t>
            </a:r>
          </a:p>
        </p:txBody>
      </p:sp>
      <p:pic>
        <p:nvPicPr>
          <p:cNvPr id="1126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08113"/>
            <a:ext cx="4752975" cy="28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-757238" y="3500438"/>
            <a:ext cx="10729913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pack a pen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in a bag</a:t>
            </a:r>
          </a:p>
        </p:txBody>
      </p:sp>
      <p:pic>
        <p:nvPicPr>
          <p:cNvPr id="1229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708025"/>
            <a:ext cx="2808287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971550" y="4441825"/>
            <a:ext cx="1072991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0">
                <a:latin typeface="Sassoon Infant Md" panose="02000603050000020003" pitchFamily="50" charset="0"/>
              </a:rPr>
              <a:t>to huff and puff</a:t>
            </a:r>
          </a:p>
        </p:txBody>
      </p:sp>
      <p:pic>
        <p:nvPicPr>
          <p:cNvPr id="1331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996950"/>
            <a:ext cx="4108450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11188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042988" y="4365625"/>
            <a:ext cx="107299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run to the den</a:t>
            </a:r>
          </a:p>
        </p:txBody>
      </p:sp>
      <p:pic>
        <p:nvPicPr>
          <p:cNvPr id="1434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12875"/>
            <a:ext cx="2808287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1258888"/>
            <a:ext cx="3462338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187450" y="4365625"/>
            <a:ext cx="107299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 dirty="0">
                <a:latin typeface="Sassoon Infant Md" panose="02000603050000020003" pitchFamily="50" charset="0"/>
              </a:rPr>
              <a:t>rats on a sack</a:t>
            </a:r>
          </a:p>
        </p:txBody>
      </p:sp>
      <p:pic>
        <p:nvPicPr>
          <p:cNvPr id="1536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128713"/>
            <a:ext cx="2382838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187450" y="4502150"/>
            <a:ext cx="107299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get to the top</a:t>
            </a:r>
          </a:p>
        </p:txBody>
      </p:sp>
      <p:pic>
        <p:nvPicPr>
          <p:cNvPr id="1638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125538"/>
            <a:ext cx="3527425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2338388" y="4441825"/>
            <a:ext cx="107299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a tin can</a:t>
            </a:r>
          </a:p>
        </p:txBody>
      </p:sp>
      <p:pic>
        <p:nvPicPr>
          <p:cNvPr id="174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106488"/>
            <a:ext cx="2355850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827088" y="4441825"/>
            <a:ext cx="107299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socks on a mat</a:t>
            </a:r>
          </a:p>
        </p:txBody>
      </p:sp>
      <p:pic>
        <p:nvPicPr>
          <p:cNvPr id="1843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1341438"/>
            <a:ext cx="3959225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330325" y="4441825"/>
            <a:ext cx="107299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dad and nan</a:t>
            </a:r>
          </a:p>
        </p:txBody>
      </p:sp>
      <p:pic>
        <p:nvPicPr>
          <p:cNvPr id="1946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177925"/>
            <a:ext cx="3600450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971550" y="4441825"/>
            <a:ext cx="1072991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0">
                <a:latin typeface="Sassoon Infant Md" panose="02000603050000020003" pitchFamily="50" charset="0"/>
              </a:rPr>
              <a:t>a run in the sun</a:t>
            </a:r>
          </a:p>
        </p:txBody>
      </p:sp>
      <p:pic>
        <p:nvPicPr>
          <p:cNvPr id="2048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236663"/>
            <a:ext cx="3449638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827088" y="4441825"/>
            <a:ext cx="107299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 dirty="0">
                <a:latin typeface="Sassoon Infant Md" panose="02000603050000020003" pitchFamily="50" charset="0"/>
              </a:rPr>
              <a:t>a pin on a map</a:t>
            </a:r>
            <a:r>
              <a:rPr lang="en-GB" altLang="en-US" sz="8800" u="sng" dirty="0">
                <a:latin typeface="Sassoon Infant Md" panose="02000603050000020003" pitchFamily="50" charset="0"/>
              </a:rPr>
              <a:t> </a:t>
            </a:r>
            <a:endParaRPr lang="en-GB" altLang="en-US" sz="8800" dirty="0">
              <a:latin typeface="Sassoon Infant Md" panose="02000603050000020003" pitchFamily="50" charset="0"/>
            </a:endParaRPr>
          </a:p>
        </p:txBody>
      </p:sp>
      <p:pic>
        <p:nvPicPr>
          <p:cNvPr id="307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1233488"/>
            <a:ext cx="39909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2195513" y="4441825"/>
            <a:ext cx="107299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a red rug</a:t>
            </a:r>
          </a:p>
        </p:txBody>
      </p:sp>
      <p:pic>
        <p:nvPicPr>
          <p:cNvPr id="2150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1989138"/>
            <a:ext cx="567372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684213" y="4441825"/>
            <a:ext cx="10729912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0">
                <a:latin typeface="Sassoon Infant Md" panose="02000603050000020003" pitchFamily="50" charset="0"/>
              </a:rPr>
              <a:t>no lid on the pan</a:t>
            </a:r>
          </a:p>
        </p:txBody>
      </p:sp>
      <p:pic>
        <p:nvPicPr>
          <p:cNvPr id="2253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919288"/>
            <a:ext cx="5338763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682625" y="4441825"/>
            <a:ext cx="1072991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0">
                <a:latin typeface="Sassoon Infant Md" panose="02000603050000020003" pitchFamily="50" charset="0"/>
              </a:rPr>
              <a:t>a duck and a hen</a:t>
            </a:r>
          </a:p>
        </p:txBody>
      </p:sp>
      <p:pic>
        <p:nvPicPr>
          <p:cNvPr id="2355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96975"/>
            <a:ext cx="4319588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971550" y="4437063"/>
            <a:ext cx="10729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200">
                <a:latin typeface="Sassoon Infant Md" panose="02000603050000020003" pitchFamily="50" charset="0"/>
              </a:rPr>
              <a:t>on top of the rock</a:t>
            </a:r>
          </a:p>
        </p:txBody>
      </p:sp>
      <p:pic>
        <p:nvPicPr>
          <p:cNvPr id="2458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268413"/>
            <a:ext cx="3095625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042988" y="4441825"/>
            <a:ext cx="107299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a doll in a cot</a:t>
            </a:r>
          </a:p>
        </p:txBody>
      </p:sp>
      <p:pic>
        <p:nvPicPr>
          <p:cNvPr id="2560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1060450"/>
            <a:ext cx="2117725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187450" y="4581525"/>
            <a:ext cx="10729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200">
                <a:latin typeface="Sassoon Infant Md" panose="02000603050000020003" pitchFamily="50" charset="0"/>
              </a:rPr>
              <a:t>a hug and a kiss</a:t>
            </a:r>
          </a:p>
        </p:txBody>
      </p:sp>
      <p:pic>
        <p:nvPicPr>
          <p:cNvPr id="2662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968375"/>
            <a:ext cx="1927225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2051050" y="4441825"/>
            <a:ext cx="107299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a hot hob</a:t>
            </a:r>
          </a:p>
        </p:txBody>
      </p:sp>
      <p:pic>
        <p:nvPicPr>
          <p:cNvPr id="2765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052513"/>
            <a:ext cx="40322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971550" y="4441825"/>
            <a:ext cx="107299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 dirty="0">
                <a:latin typeface="Sassoon Infant Md" panose="02000603050000020003" pitchFamily="50" charset="0"/>
              </a:rPr>
              <a:t>a cat on a bed</a:t>
            </a:r>
            <a:r>
              <a:rPr lang="en-GB" altLang="en-US" sz="8800" u="sng" dirty="0">
                <a:latin typeface="Sassoon Infant Md" panose="02000603050000020003" pitchFamily="50" charset="0"/>
              </a:rPr>
              <a:t> </a:t>
            </a:r>
            <a:endParaRPr lang="en-GB" altLang="en-US" sz="8800" dirty="0">
              <a:latin typeface="Sassoon Infant Md" panose="02000603050000020003" pitchFamily="50" charset="0"/>
            </a:endParaRPr>
          </a:p>
        </p:txBody>
      </p:sp>
      <p:pic>
        <p:nvPicPr>
          <p:cNvPr id="2867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758950"/>
            <a:ext cx="3457575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187450" y="4441825"/>
            <a:ext cx="10729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200">
                <a:latin typeface="Sassoon Infant Md" panose="02000603050000020003" pitchFamily="50" charset="0"/>
              </a:rPr>
              <a:t>go to the log hut</a:t>
            </a:r>
          </a:p>
        </p:txBody>
      </p:sp>
      <p:pic>
        <p:nvPicPr>
          <p:cNvPr id="2970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484313"/>
            <a:ext cx="3098800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900113" y="4441825"/>
            <a:ext cx="107299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mugs and cups</a:t>
            </a:r>
          </a:p>
        </p:txBody>
      </p:sp>
      <p:pic>
        <p:nvPicPr>
          <p:cNvPr id="3072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371600"/>
            <a:ext cx="3541713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187450" y="4441825"/>
            <a:ext cx="107299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cats and dogs</a:t>
            </a:r>
          </a:p>
        </p:txBody>
      </p:sp>
      <p:pic>
        <p:nvPicPr>
          <p:cNvPr id="410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919163"/>
            <a:ext cx="3527425" cy="363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-792163" y="4000500"/>
            <a:ext cx="10728326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7200" dirty="0">
                <a:latin typeface="Sassoon Infant Md" panose="02000603050000020003" pitchFamily="50" charset="0"/>
              </a:rPr>
              <a:t>a cat and a big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7200" dirty="0">
                <a:latin typeface="Sassoon Infant Md" panose="02000603050000020003" pitchFamily="50" charset="0"/>
              </a:rPr>
              <a:t>fat rat</a:t>
            </a:r>
          </a:p>
        </p:txBody>
      </p:sp>
      <p:pic>
        <p:nvPicPr>
          <p:cNvPr id="3174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68375"/>
            <a:ext cx="2808288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-792163" y="3556000"/>
            <a:ext cx="10728326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000" dirty="0">
                <a:latin typeface="Sassoon Infant Md" panose="02000603050000020003" pitchFamily="50" charset="0"/>
              </a:rPr>
              <a:t>an egg in an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000" dirty="0">
                <a:latin typeface="Sassoon Infant Md" panose="02000603050000020003" pitchFamily="50" charset="0"/>
              </a:rPr>
              <a:t>egg cup</a:t>
            </a:r>
          </a:p>
        </p:txBody>
      </p:sp>
      <p:pic>
        <p:nvPicPr>
          <p:cNvPr id="3277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908050"/>
            <a:ext cx="1373187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611188" y="4441825"/>
            <a:ext cx="107299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sit back to back</a:t>
            </a:r>
          </a:p>
        </p:txBody>
      </p:sp>
      <p:pic>
        <p:nvPicPr>
          <p:cNvPr id="3379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576388"/>
            <a:ext cx="44640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898525" y="4441825"/>
            <a:ext cx="107299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a cap on a peg</a:t>
            </a:r>
          </a:p>
        </p:txBody>
      </p:sp>
      <p:pic>
        <p:nvPicPr>
          <p:cNvPr id="348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403350"/>
            <a:ext cx="4130675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5843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286" y="2785816"/>
            <a:ext cx="5395428" cy="1286367"/>
          </a:xfrm>
          <a:prstGeom prst="rect">
            <a:avLst/>
          </a:prstGeom>
        </p:spPr>
      </p:pic>
    </p:spTree>
  </p:cSld>
  <p:clrMapOvr>
    <a:masterClrMapping/>
  </p:clrMapOvr>
  <p:transition advTm="213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692275" y="4441825"/>
            <a:ext cx="107299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cat in a hat</a:t>
            </a:r>
          </a:p>
        </p:txBody>
      </p:sp>
      <p:pic>
        <p:nvPicPr>
          <p:cNvPr id="512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009650"/>
            <a:ext cx="2387600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971550" y="4441825"/>
            <a:ext cx="107299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 dirty="0">
                <a:latin typeface="Sassoon Infant Md" panose="02000603050000020003" pitchFamily="50" charset="0"/>
              </a:rPr>
              <a:t>get off the bus</a:t>
            </a:r>
          </a:p>
        </p:txBody>
      </p:sp>
      <p:pic>
        <p:nvPicPr>
          <p:cNvPr id="614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057275"/>
            <a:ext cx="2733675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187450" y="4441825"/>
            <a:ext cx="107299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a kid in a cap</a:t>
            </a:r>
          </a:p>
        </p:txBody>
      </p:sp>
      <p:pic>
        <p:nvPicPr>
          <p:cNvPr id="717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979488"/>
            <a:ext cx="1371600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331913" y="4441825"/>
            <a:ext cx="107299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a bag of nuts</a:t>
            </a:r>
          </a:p>
        </p:txBody>
      </p:sp>
      <p:pic>
        <p:nvPicPr>
          <p:cNvPr id="819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077913"/>
            <a:ext cx="2960687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042988" y="4437063"/>
            <a:ext cx="10729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200">
                <a:latin typeface="Sassoon Infant Md" panose="02000603050000020003" pitchFamily="50" charset="0"/>
              </a:rPr>
              <a:t>a pup in the mud</a:t>
            </a:r>
          </a:p>
        </p:txBody>
      </p:sp>
      <p:pic>
        <p:nvPicPr>
          <p:cNvPr id="92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176338"/>
            <a:ext cx="3744913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4213" y="620713"/>
            <a:ext cx="7775575" cy="5688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763713" y="4441825"/>
            <a:ext cx="107299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800">
                <a:latin typeface="Sassoon Infant Md" panose="02000603050000020003" pitchFamily="50" charset="0"/>
              </a:rPr>
              <a:t>a sad man</a:t>
            </a:r>
          </a:p>
        </p:txBody>
      </p:sp>
      <p:pic>
        <p:nvPicPr>
          <p:cNvPr id="1024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249363"/>
            <a:ext cx="3387725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</TotalTime>
  <Words>142</Words>
  <Application>Microsoft Office PowerPoint</Application>
  <PresentationFormat>On-screen Show (4:3)</PresentationFormat>
  <Paragraphs>36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Sassoon Infant Md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St Denys Primary</cp:lastModifiedBy>
  <cp:revision>208</cp:revision>
  <dcterms:created xsi:type="dcterms:W3CDTF">2012-11-21T10:26:22Z</dcterms:created>
  <dcterms:modified xsi:type="dcterms:W3CDTF">2020-04-16T09:26:53Z</dcterms:modified>
</cp:coreProperties>
</file>