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45A6-4E19-480E-B975-85120345CA4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75062-E94B-4325-A54D-D83566461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225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45A6-4E19-480E-B975-85120345CA4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75062-E94B-4325-A54D-D83566461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58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45A6-4E19-480E-B975-85120345CA4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75062-E94B-4325-A54D-D83566461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29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45A6-4E19-480E-B975-85120345CA4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75062-E94B-4325-A54D-D83566461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886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45A6-4E19-480E-B975-85120345CA4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75062-E94B-4325-A54D-D83566461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08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45A6-4E19-480E-B975-85120345CA4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75062-E94B-4325-A54D-D83566461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129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45A6-4E19-480E-B975-85120345CA4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75062-E94B-4325-A54D-D83566461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5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45A6-4E19-480E-B975-85120345CA4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75062-E94B-4325-A54D-D83566461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375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45A6-4E19-480E-B975-85120345CA4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75062-E94B-4325-A54D-D83566461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9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45A6-4E19-480E-B975-85120345CA4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75062-E94B-4325-A54D-D83566461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12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45A6-4E19-480E-B975-85120345CA4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75062-E94B-4325-A54D-D83566461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05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945A6-4E19-480E-B975-85120345CA46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75062-E94B-4325-A54D-D83566461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05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65050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More Yes or no Questions….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9752" y="5661248"/>
            <a:ext cx="3992488" cy="838944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552564"/>
            <a:ext cx="5376597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6217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96" y="278649"/>
            <a:ext cx="8307768" cy="6230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543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91810" cy="6518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5986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523791" cy="6392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2066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8307767" cy="6230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7616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499788" cy="6374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7894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403776" cy="6302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6697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475785" cy="6356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878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8475785" cy="6356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8614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523790" cy="6392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9853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</Words>
  <Application>Microsoft Office PowerPoint</Application>
  <PresentationFormat>On-screen Show 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More Yes or no Questions….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Denys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Yes or no Questions….</dc:title>
  <dc:creator>St Denys Primary</dc:creator>
  <cp:lastModifiedBy>St Denys Primary</cp:lastModifiedBy>
  <cp:revision>1</cp:revision>
  <dcterms:created xsi:type="dcterms:W3CDTF">2020-04-26T14:17:25Z</dcterms:created>
  <dcterms:modified xsi:type="dcterms:W3CDTF">2020-04-26T14:26:05Z</dcterms:modified>
</cp:coreProperties>
</file>