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97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09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5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78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17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28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13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6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06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4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7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2544-CF6D-4404-A270-35880BD182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B30C6-4128-4CD7-9C2B-0C589CC2C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84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40" y="156236"/>
            <a:ext cx="6480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solidFill>
                  <a:prstClr val="black"/>
                </a:solidFill>
                <a:latin typeface="Comic Sans MS" panose="030F0702030302020204" pitchFamily="66" charset="0"/>
              </a:rPr>
              <a:t>Maths Challenge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56"/>
          <a:stretch/>
        </p:blipFill>
        <p:spPr bwMode="auto">
          <a:xfrm>
            <a:off x="472973" y="2475012"/>
            <a:ext cx="5050644" cy="115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77" b="36311"/>
          <a:stretch/>
        </p:blipFill>
        <p:spPr bwMode="auto">
          <a:xfrm>
            <a:off x="4011216" y="3258718"/>
            <a:ext cx="1944216" cy="7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08" r="27946"/>
          <a:stretch/>
        </p:blipFill>
        <p:spPr bwMode="auto">
          <a:xfrm>
            <a:off x="472973" y="3378738"/>
            <a:ext cx="3338766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56" y="5178938"/>
            <a:ext cx="25241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11" y="6154972"/>
            <a:ext cx="1934256" cy="12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56" y="7452320"/>
            <a:ext cx="35814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73" y="971600"/>
            <a:ext cx="3987471" cy="1069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81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61" b="81504"/>
          <a:stretch/>
        </p:blipFill>
        <p:spPr bwMode="auto">
          <a:xfrm rot="16200000">
            <a:off x="-681743" y="3139365"/>
            <a:ext cx="2949950" cy="120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9"/>
          <a:stretch/>
        </p:blipFill>
        <p:spPr bwMode="auto">
          <a:xfrm rot="16200000">
            <a:off x="845404" y="5191070"/>
            <a:ext cx="3103563" cy="4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84" r="44595"/>
          <a:stretch/>
        </p:blipFill>
        <p:spPr bwMode="auto">
          <a:xfrm rot="16200000">
            <a:off x="3522393" y="7281568"/>
            <a:ext cx="2479211" cy="51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75" b="80863"/>
          <a:stretch/>
        </p:blipFill>
        <p:spPr bwMode="auto">
          <a:xfrm rot="16200000">
            <a:off x="739850" y="6524884"/>
            <a:ext cx="2277958" cy="96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396590" y="899591"/>
            <a:ext cx="3465035" cy="4153802"/>
            <a:chOff x="1396590" y="899591"/>
            <a:chExt cx="3465035" cy="4153802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66" b="56467"/>
            <a:stretch/>
          </p:blipFill>
          <p:spPr bwMode="auto">
            <a:xfrm rot="16200000">
              <a:off x="-282991" y="2579173"/>
              <a:ext cx="4153801" cy="7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55" r="60465" b="9582"/>
            <a:stretch/>
          </p:blipFill>
          <p:spPr bwMode="auto">
            <a:xfrm rot="16200000">
              <a:off x="2700857" y="2628708"/>
              <a:ext cx="2014102" cy="1260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 rot="16200000">
              <a:off x="524019" y="2607160"/>
              <a:ext cx="41538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The trees are spaced out equally.</a:t>
              </a:r>
            </a:p>
            <a:p>
              <a:r>
                <a:rPr lang="en-GB" sz="1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The distance between them the 4</a:t>
              </a:r>
              <a:r>
                <a:rPr lang="en-GB" sz="1400" baseline="300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th</a:t>
              </a:r>
              <a:r>
                <a:rPr lang="en-GB" sz="1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and 6</a:t>
              </a:r>
              <a:r>
                <a:rPr lang="en-GB" sz="1400" baseline="300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th</a:t>
              </a:r>
              <a:r>
                <a:rPr lang="en-GB" sz="1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tree is:</a:t>
              </a:r>
              <a:endParaRPr lang="en-GB" sz="1400" dirty="0">
                <a:solidFill>
                  <a:prstClr val="blac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2583790" y="2714880"/>
              <a:ext cx="40324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What is the distance between the first and last tree?</a:t>
              </a:r>
            </a:p>
          </p:txBody>
        </p:sp>
      </p:grpSp>
      <p:sp>
        <p:nvSpPr>
          <p:cNvPr id="4" name="Rectangle 3"/>
          <p:cNvSpPr/>
          <p:nvPr/>
        </p:nvSpPr>
        <p:spPr>
          <a:xfrm rot="16200000">
            <a:off x="4345528" y="6628711"/>
            <a:ext cx="4162772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Top </a:t>
            </a:r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tip: </a:t>
            </a:r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write out the numbers 1-42 and, using each clue, cross out the ones it can’t be.</a:t>
            </a:r>
          </a:p>
        </p:txBody>
      </p:sp>
    </p:spTree>
    <p:extLst>
      <p:ext uri="{BB962C8B-B14F-4D97-AF65-F5344CB8AC3E}">
        <p14:creationId xmlns:p14="http://schemas.microsoft.com/office/powerpoint/2010/main" val="236141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1</cp:revision>
  <dcterms:created xsi:type="dcterms:W3CDTF">2020-05-16T19:40:43Z</dcterms:created>
  <dcterms:modified xsi:type="dcterms:W3CDTF">2020-05-16T19:41:54Z</dcterms:modified>
</cp:coreProperties>
</file>