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120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0F84-E35D-4E1D-9E39-38FDBCFE288E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B7F3-A786-4B51-A3BC-538639175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612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0F84-E35D-4E1D-9E39-38FDBCFE288E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B7F3-A786-4B51-A3BC-538639175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19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0F84-E35D-4E1D-9E39-38FDBCFE288E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B7F3-A786-4B51-A3BC-538639175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405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0F84-E35D-4E1D-9E39-38FDBCFE288E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B7F3-A786-4B51-A3BC-538639175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735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0F84-E35D-4E1D-9E39-38FDBCFE288E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B7F3-A786-4B51-A3BC-538639175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969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0F84-E35D-4E1D-9E39-38FDBCFE288E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B7F3-A786-4B51-A3BC-538639175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452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0F84-E35D-4E1D-9E39-38FDBCFE288E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B7F3-A786-4B51-A3BC-538639175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30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0F84-E35D-4E1D-9E39-38FDBCFE288E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B7F3-A786-4B51-A3BC-538639175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227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0F84-E35D-4E1D-9E39-38FDBCFE288E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B7F3-A786-4B51-A3BC-538639175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06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0F84-E35D-4E1D-9E39-38FDBCFE288E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B7F3-A786-4B51-A3BC-538639175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497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0F84-E35D-4E1D-9E39-38FDBCFE288E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1B7F3-A786-4B51-A3BC-538639175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925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40F84-E35D-4E1D-9E39-38FDBCFE288E}" type="datetimeFigureOut">
              <a:rPr lang="en-GB" smtClean="0"/>
              <a:t>16/05/2020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1B7F3-A786-4B51-A3BC-5386391753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09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4" y="395536"/>
            <a:ext cx="5541963" cy="165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2078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</dc:creator>
  <cp:lastModifiedBy>Jacqui</cp:lastModifiedBy>
  <cp:revision>1</cp:revision>
  <dcterms:created xsi:type="dcterms:W3CDTF">2020-05-16T19:44:04Z</dcterms:created>
  <dcterms:modified xsi:type="dcterms:W3CDTF">2020-05-16T19:45:19Z</dcterms:modified>
</cp:coreProperties>
</file>