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C232-CDA5-483A-B752-46B8DC060FD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8D99-E20C-43D7-B77F-51940FBF5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C232-CDA5-483A-B752-46B8DC060FD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8D99-E20C-43D7-B77F-51940FBF5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53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C232-CDA5-483A-B752-46B8DC060FD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8D99-E20C-43D7-B77F-51940FBF5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4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C232-CDA5-483A-B752-46B8DC060FD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8D99-E20C-43D7-B77F-51940FBF5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9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C232-CDA5-483A-B752-46B8DC060FD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8D99-E20C-43D7-B77F-51940FBF5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3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C232-CDA5-483A-B752-46B8DC060FD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8D99-E20C-43D7-B77F-51940FBF5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34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C232-CDA5-483A-B752-46B8DC060FD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8D99-E20C-43D7-B77F-51940FBF5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03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C232-CDA5-483A-B752-46B8DC060FD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8D99-E20C-43D7-B77F-51940FBF5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9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C232-CDA5-483A-B752-46B8DC060FD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8D99-E20C-43D7-B77F-51940FBF5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4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C232-CDA5-483A-B752-46B8DC060FD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8D99-E20C-43D7-B77F-51940FBF5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C232-CDA5-483A-B752-46B8DC060FD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8D99-E20C-43D7-B77F-51940FBF5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4C232-CDA5-483A-B752-46B8DC060FD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8D99-E20C-43D7-B77F-51940FBF5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24315" r="23722" b="12269"/>
          <a:stretch/>
        </p:blipFill>
        <p:spPr bwMode="auto">
          <a:xfrm>
            <a:off x="251520" y="836712"/>
            <a:ext cx="8424407" cy="587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852" y="147990"/>
            <a:ext cx="273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Lesson One – Read the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1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t="24633" r="23636" b="15262"/>
          <a:stretch/>
        </p:blipFill>
        <p:spPr bwMode="auto">
          <a:xfrm>
            <a:off x="107504" y="764704"/>
            <a:ext cx="889532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7990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Lesson One: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67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t="24633" r="23636" b="15262"/>
          <a:stretch/>
        </p:blipFill>
        <p:spPr bwMode="auto">
          <a:xfrm>
            <a:off x="107504" y="764704"/>
            <a:ext cx="889532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7990"/>
            <a:ext cx="216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Lesson One: </a:t>
            </a:r>
            <a:r>
              <a:rPr lang="en-GB" dirty="0" smtClean="0">
                <a:solidFill>
                  <a:srgbClr val="0070C0"/>
                </a:solidFill>
              </a:rPr>
              <a:t>Answers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4720" y="170080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6637" y="20701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3301" y="249289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492896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170080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1461" y="1700808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212356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24928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3284984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ibble their toes.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2763" y="3645737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itten me.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4880" y="4067203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the rat catcher ?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3592761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These are just suggested answers.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535" y="3645737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0143" y="5229200"/>
            <a:ext cx="474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Many different ideas are acceptable here.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04248" y="130061"/>
            <a:ext cx="207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Lesson Two: </a:t>
            </a:r>
            <a:r>
              <a:rPr lang="en-GB" dirty="0" smtClean="0"/>
              <a:t>Activity</a:t>
            </a:r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t="16396" r="27291" b="7045"/>
          <a:stretch/>
        </p:blipFill>
        <p:spPr bwMode="auto">
          <a:xfrm>
            <a:off x="145840" y="164948"/>
            <a:ext cx="5218248" cy="659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75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2240" y="147886"/>
            <a:ext cx="216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Lesson Two: </a:t>
            </a:r>
            <a:r>
              <a:rPr lang="en-GB" dirty="0" smtClean="0">
                <a:solidFill>
                  <a:srgbClr val="0070C0"/>
                </a:solidFill>
              </a:rPr>
              <a:t>Answers</a:t>
            </a:r>
            <a:endParaRPr lang="en-GB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5" t="7621" r="27679" b="16020"/>
          <a:stretch/>
        </p:blipFill>
        <p:spPr bwMode="auto">
          <a:xfrm>
            <a:off x="223524" y="147886"/>
            <a:ext cx="4924540" cy="655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97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55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Denys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 Denys Primary</dc:creator>
  <cp:lastModifiedBy>St Denys Primary</cp:lastModifiedBy>
  <cp:revision>5</cp:revision>
  <dcterms:created xsi:type="dcterms:W3CDTF">2020-04-23T09:01:07Z</dcterms:created>
  <dcterms:modified xsi:type="dcterms:W3CDTF">2020-04-23T11:46:54Z</dcterms:modified>
</cp:coreProperties>
</file>