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5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552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2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3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61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27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32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63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10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54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89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23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36ED1-18F5-40ED-BA79-04F51EA8BB4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335B8-18D9-4F3F-9A7D-024ADA6A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90" t="25508" r="34487" b="9901"/>
          <a:stretch/>
        </p:blipFill>
        <p:spPr bwMode="auto">
          <a:xfrm>
            <a:off x="692697" y="2603262"/>
            <a:ext cx="5616624" cy="6392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3942" y="971600"/>
            <a:ext cx="6609889" cy="1559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GB" sz="1300" dirty="0" smtClean="0">
                <a:latin typeface="Comic Sans MS" panose="030F0702030302020204" pitchFamily="66" charset="0"/>
              </a:rPr>
              <a:t>Label the four countries: England, Wales, Scotland, Northern Ireland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GB" sz="1300" dirty="0" smtClean="0">
                <a:latin typeface="Comic Sans MS" panose="030F0702030302020204" pitchFamily="66" charset="0"/>
              </a:rPr>
              <a:t>Label the Republic of Ireland and its capital city (not part of the UK)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GB" sz="1300" dirty="0" smtClean="0">
                <a:latin typeface="Comic Sans MS" panose="030F0702030302020204" pitchFamily="66" charset="0"/>
              </a:rPr>
              <a:t>Label the capital city of each country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GB" sz="1300" dirty="0">
                <a:latin typeface="Comic Sans MS" panose="030F0702030302020204" pitchFamily="66" charset="0"/>
              </a:rPr>
              <a:t>M</a:t>
            </a:r>
            <a:r>
              <a:rPr lang="en-GB" sz="1300" dirty="0" smtClean="0">
                <a:latin typeface="Comic Sans MS" panose="030F0702030302020204" pitchFamily="66" charset="0"/>
              </a:rPr>
              <a:t>ark these places with a dot and write their name beside the dot: Southampton, Portsmouth, Isle of Wight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44824" y="220391"/>
            <a:ext cx="3594061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3200" dirty="0" smtClean="0"/>
              <a:t>The United Kingdom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29652" y="422415"/>
            <a:ext cx="1268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 smtClean="0">
                <a:latin typeface="Comic Sans MS" panose="030F0702030302020204" pitchFamily="66" charset="0"/>
              </a:rPr>
              <a:t>Lesson One</a:t>
            </a:r>
            <a:endParaRPr lang="en-GB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70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740" y="179002"/>
            <a:ext cx="65527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b="1" i="0" dirty="0" smtClean="0">
                <a:solidFill>
                  <a:srgbClr val="1D1D1B"/>
                </a:solidFill>
                <a:effectLst/>
                <a:latin typeface="Chalkboard"/>
              </a:rPr>
              <a:t>Lesson Two</a:t>
            </a:r>
            <a:endParaRPr lang="en-GB" b="1" i="0" dirty="0" smtClean="0">
              <a:solidFill>
                <a:srgbClr val="1D1D1B"/>
              </a:solidFill>
              <a:effectLst/>
              <a:latin typeface="Comic Sans MS"/>
            </a:endParaRPr>
          </a:p>
          <a:p>
            <a:pPr fontAlgn="t"/>
            <a:r>
              <a:rPr lang="en-GB" b="0" i="0" dirty="0" smtClean="0">
                <a:solidFill>
                  <a:srgbClr val="1D1D1B"/>
                </a:solidFill>
                <a:effectLst/>
                <a:latin typeface="Comic Sans MS"/>
              </a:rPr>
              <a:t> </a:t>
            </a:r>
          </a:p>
          <a:p>
            <a:pPr fontAlgn="t"/>
            <a:r>
              <a:rPr lang="en-GB" b="0" i="0" dirty="0" smtClean="0">
                <a:solidFill>
                  <a:srgbClr val="1D1D1B"/>
                </a:solidFill>
                <a:effectLst/>
                <a:latin typeface="Comic Sans MS"/>
              </a:rPr>
              <a:t>Draw the flag for each country.</a:t>
            </a:r>
          </a:p>
          <a:p>
            <a:pPr fontAlgn="t"/>
            <a:r>
              <a:rPr lang="en-GB" b="0" i="0" dirty="0" smtClean="0">
                <a:solidFill>
                  <a:srgbClr val="1D1D1B"/>
                </a:solidFill>
                <a:effectLst/>
                <a:latin typeface="Comic Sans MS"/>
              </a:rPr>
              <a:t>Find out which flower represents each country and draw it.</a:t>
            </a:r>
          </a:p>
          <a:p>
            <a:pPr fontAlgn="t"/>
            <a:r>
              <a:rPr lang="en-GB" b="0" i="0" dirty="0" smtClean="0">
                <a:solidFill>
                  <a:srgbClr val="1D1D1B"/>
                </a:solidFill>
                <a:effectLst/>
                <a:latin typeface="Comic Sans MS"/>
              </a:rPr>
              <a:t>Find out which animal represents each country and draw it.</a:t>
            </a:r>
            <a:endParaRPr lang="en-GB" b="0" i="0" dirty="0">
              <a:solidFill>
                <a:srgbClr val="1D1D1B"/>
              </a:solidFill>
              <a:effectLst/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4689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64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</dc:creator>
  <cp:lastModifiedBy>Jacqui</cp:lastModifiedBy>
  <cp:revision>5</cp:revision>
  <dcterms:created xsi:type="dcterms:W3CDTF">2020-04-24T12:54:11Z</dcterms:created>
  <dcterms:modified xsi:type="dcterms:W3CDTF">2020-04-24T13:47:54Z</dcterms:modified>
</cp:coreProperties>
</file>