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30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6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2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6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0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0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4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1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3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1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7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72614-55CB-48F4-8585-9FF03D548858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58EE-9954-4B7E-8BEA-ECA2944A4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7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b="3458"/>
          <a:stretch/>
        </p:blipFill>
        <p:spPr bwMode="auto">
          <a:xfrm>
            <a:off x="0" y="179512"/>
            <a:ext cx="6741368" cy="880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5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</dc:creator>
  <cp:lastModifiedBy>Jacqui</cp:lastModifiedBy>
  <cp:revision>2</cp:revision>
  <dcterms:created xsi:type="dcterms:W3CDTF">2020-05-06T19:14:23Z</dcterms:created>
  <dcterms:modified xsi:type="dcterms:W3CDTF">2020-05-06T19:42:00Z</dcterms:modified>
</cp:coreProperties>
</file>