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3300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1005-E404-4E5D-806B-7E49DC1217AB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3FCC-7C07-433D-9E4C-3D64073E92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324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1005-E404-4E5D-806B-7E49DC1217AB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3FCC-7C07-433D-9E4C-3D64073E92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907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1005-E404-4E5D-806B-7E49DC1217AB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3FCC-7C07-433D-9E4C-3D64073E92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29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1005-E404-4E5D-806B-7E49DC1217AB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3FCC-7C07-433D-9E4C-3D64073E92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234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1005-E404-4E5D-806B-7E49DC1217AB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3FCC-7C07-433D-9E4C-3D64073E92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705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1005-E404-4E5D-806B-7E49DC1217AB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3FCC-7C07-433D-9E4C-3D64073E92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1005-E404-4E5D-806B-7E49DC1217AB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3FCC-7C07-433D-9E4C-3D64073E92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371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1005-E404-4E5D-806B-7E49DC1217AB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3FCC-7C07-433D-9E4C-3D64073E92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649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1005-E404-4E5D-806B-7E49DC1217AB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3FCC-7C07-433D-9E4C-3D64073E92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47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1005-E404-4E5D-806B-7E49DC1217AB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3FCC-7C07-433D-9E4C-3D64073E92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198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1005-E404-4E5D-806B-7E49DC1217AB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3FCC-7C07-433D-9E4C-3D64073E92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407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81005-E404-4E5D-806B-7E49DC1217AB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3FCC-7C07-433D-9E4C-3D64073E92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096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2" y="395536"/>
            <a:ext cx="5619750" cy="401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4572000"/>
            <a:ext cx="6320136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1594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Jacqui</dc:creator>
  <cp:lastModifiedBy>Jacqui</cp:lastModifiedBy>
  <cp:revision>1</cp:revision>
  <dcterms:created xsi:type="dcterms:W3CDTF">2020-05-13T19:22:30Z</dcterms:created>
  <dcterms:modified xsi:type="dcterms:W3CDTF">2020-05-13T19:23:33Z</dcterms:modified>
</cp:coreProperties>
</file>